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284" r:id="rId4"/>
    <p:sldId id="285" r:id="rId5"/>
    <p:sldId id="258" r:id="rId6"/>
    <p:sldId id="279" r:id="rId7"/>
    <p:sldId id="280" r:id="rId8"/>
    <p:sldId id="271" r:id="rId9"/>
    <p:sldId id="266" r:id="rId10"/>
    <p:sldId id="270" r:id="rId11"/>
    <p:sldId id="264" r:id="rId12"/>
    <p:sldId id="274" r:id="rId13"/>
    <p:sldId id="277" r:id="rId14"/>
    <p:sldId id="265" r:id="rId15"/>
    <p:sldId id="276" r:id="rId16"/>
    <p:sldId id="272" r:id="rId17"/>
    <p:sldId id="281" r:id="rId18"/>
    <p:sldId id="259" r:id="rId19"/>
    <p:sldId id="260" r:id="rId20"/>
    <p:sldId id="282" r:id="rId21"/>
    <p:sldId id="283" r:id="rId22"/>
    <p:sldId id="261" r:id="rId23"/>
  </p:sldIdLst>
  <p:sldSz cx="9144000" cy="6858000" type="letter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scaleToFitPaper="1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37" autoAdjust="0"/>
  </p:normalViewPr>
  <p:slideViewPr>
    <p:cSldViewPr snapToGrid="0" snapToObjects="1">
      <p:cViewPr varScale="1">
        <p:scale>
          <a:sx n="54" d="100"/>
          <a:sy n="54" d="100"/>
        </p:scale>
        <p:origin x="-105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68DB97-18D9-184C-AF6F-9863C6B8F36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3A6D9-BF54-7E49-AA84-D5E6D04C51D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06248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5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A1298F7-FED8-AE47-BFEA-66C5EC8C0052}" type="slidenum">
              <a:rPr lang="fr-FR">
                <a:latin typeface="Arial" charset="0"/>
              </a:rPr>
              <a:pPr/>
              <a:t>14</a:t>
            </a:fld>
            <a:endParaRPr lang="fr-FR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A1298F7-FED8-AE47-BFEA-66C5EC8C0052}" type="slidenum">
              <a:rPr lang="fr-FR">
                <a:latin typeface="Arial" charset="0"/>
              </a:rPr>
              <a:pPr/>
              <a:t>15</a:t>
            </a:fld>
            <a:endParaRPr lang="fr-FR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16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17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672EFEF4-DEAF-2847-84BC-A2F1B10074EF}" type="slidenum">
              <a:rPr lang="fr-FR">
                <a:latin typeface="Arial" charset="0"/>
              </a:rPr>
              <a:pPr/>
              <a:t>18</a:t>
            </a:fld>
            <a:endParaRPr lang="fr-FR"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4CE2C42C-BD20-9C40-8953-96F1F8B75FF9}" type="slidenum">
              <a:rPr lang="fr-FR">
                <a:latin typeface="Arial" charset="0"/>
              </a:rPr>
              <a:pPr/>
              <a:t>19</a:t>
            </a:fld>
            <a:endParaRPr lang="fr-FR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4CE2C42C-BD20-9C40-8953-96F1F8B75FF9}" type="slidenum">
              <a:rPr lang="fr-FR">
                <a:latin typeface="Arial" charset="0"/>
              </a:rPr>
              <a:pPr/>
              <a:t>20</a:t>
            </a:fld>
            <a:endParaRPr lang="fr-FR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4CE2C42C-BD20-9C40-8953-96F1F8B75FF9}" type="slidenum">
              <a:rPr lang="fr-FR">
                <a:latin typeface="Arial" charset="0"/>
              </a:rPr>
              <a:pPr/>
              <a:t>21</a:t>
            </a:fld>
            <a:endParaRPr lang="fr-FR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3C4A881-F89C-624D-92DE-C95426BDB951}" type="slidenum">
              <a:rPr lang="fr-FR">
                <a:latin typeface="Arial" charset="0"/>
              </a:rPr>
              <a:pPr/>
              <a:t>22</a:t>
            </a:fld>
            <a:endParaRPr lang="fr-FR">
              <a:latin typeface="Arial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6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7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8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9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10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11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12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13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7950"/>
            <a:ext cx="6254133" cy="512005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426418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9468"/>
            <a:ext cx="7772400" cy="1752600"/>
          </a:xfrm>
        </p:spPr>
        <p:txBody>
          <a:bodyPr anchor="t" anchorCtr="0"/>
          <a:lstStyle/>
          <a:p>
            <a:r>
              <a:rPr lang="fr-FR" dirty="0" smtClean="0"/>
              <a:t>Français 3 – Unité 1</a:t>
            </a:r>
            <a:br>
              <a:rPr lang="fr-FR" dirty="0" smtClean="0"/>
            </a:br>
            <a:r>
              <a:rPr lang="fr-FR" dirty="0" smtClean="0"/>
              <a:t>Bienvenue chez toi!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5752223" y="1904734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une maison alsacienne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2901" y="3727610"/>
            <a:ext cx="2921099" cy="3133987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8777241" y="4617681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studio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1" y="1282089"/>
            <a:ext cx="9087953" cy="576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53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</a:t>
            </a:r>
            <a:r>
              <a:rPr lang="fr-FR" dirty="0" smtClean="0">
                <a:latin typeface="Tahoma" charset="0"/>
              </a:rPr>
              <a:t>résidence universitaire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6923"/>
            <a:ext cx="8229600" cy="4483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000" y="2971800"/>
            <a:ext cx="58420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227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chalet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3389"/>
            <a:ext cx="6701653" cy="45571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5571" y="1846370"/>
            <a:ext cx="6558429" cy="501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359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chaumière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4217"/>
            <a:ext cx="9183164" cy="455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392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maison à colombages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00" y="1062709"/>
            <a:ext cx="7726472" cy="579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54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maison de pierre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648" y="1251871"/>
            <a:ext cx="7675231" cy="575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647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560" y="1001724"/>
            <a:ext cx="6103867" cy="6045624"/>
          </a:xfrm>
          <a:prstGeom prst="rect">
            <a:avLst/>
          </a:prstGeom>
        </p:spPr>
      </p:pic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maison de brique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7945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maison à toit de tuile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363" y="1098862"/>
            <a:ext cx="9572065" cy="497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190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villa moderne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2699"/>
            <a:ext cx="9144000" cy="572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85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hôtel particulier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72" y="1011757"/>
            <a:ext cx="7923690" cy="624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074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Instructions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r-FR" sz="2800" dirty="0" smtClean="0"/>
              <a:t>Formez des groupes de 3 à 4 personnes.</a:t>
            </a:r>
          </a:p>
          <a:p>
            <a:r>
              <a:rPr lang="fr-FR" sz="2800" dirty="0" smtClean="0"/>
              <a:t>Prenez un tas de cartes.</a:t>
            </a:r>
          </a:p>
          <a:p>
            <a:r>
              <a:rPr lang="fr-FR" sz="2800" dirty="0" smtClean="0"/>
              <a:t>Sur chaque carte est une image d’un logement.</a:t>
            </a:r>
          </a:p>
          <a:p>
            <a:r>
              <a:rPr lang="fr-FR" sz="2800" dirty="0" smtClean="0"/>
              <a:t>La personne qui commence prend une carte.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6548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château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231" y="1102516"/>
            <a:ext cx="7696885" cy="578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78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château fort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72962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414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</a:t>
            </a:r>
            <a:r>
              <a:rPr lang="fr-FR" dirty="0" smtClean="0">
                <a:latin typeface="Tahoma" charset="0"/>
              </a:rPr>
              <a:t>cabane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8409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747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Instructions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r-FR" sz="2800" dirty="0" smtClean="0"/>
              <a:t>Les autres personnes dans le groupe doivent poser des questions au sujet du logement.</a:t>
            </a:r>
          </a:p>
          <a:p>
            <a:r>
              <a:rPr lang="fr-FR" sz="2800" dirty="0" smtClean="0"/>
              <a:t>LES QUESTIONS DOIVENT ÊTRE EN FRANÇAIS.</a:t>
            </a:r>
          </a:p>
          <a:p>
            <a:r>
              <a:rPr lang="fr-FR" sz="2800" dirty="0" smtClean="0"/>
              <a:t>La personne avec la carte peut dire « oui » ou «  non » seulement.</a:t>
            </a:r>
          </a:p>
          <a:p>
            <a:r>
              <a:rPr lang="fr-FR" sz="2800" dirty="0" smtClean="0"/>
              <a:t>La première personne à deviner (</a:t>
            </a:r>
            <a:r>
              <a:rPr lang="fr-FR" sz="2800" dirty="0" err="1" smtClean="0"/>
              <a:t>guess</a:t>
            </a:r>
            <a:r>
              <a:rPr lang="fr-FR" sz="2800" dirty="0" smtClean="0"/>
              <a:t>) le logement, gagne un point.</a:t>
            </a:r>
          </a:p>
          <a:p>
            <a:r>
              <a:rPr lang="fr-FR" sz="2800" dirty="0" smtClean="0"/>
              <a:t>Personne avec le plus de points gagne la partie.</a:t>
            </a:r>
            <a:endParaRPr lang="fr-FR" sz="2800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7936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Instructions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r-FR" sz="2800" dirty="0" smtClean="0"/>
              <a:t>Vous comprenez?</a:t>
            </a:r>
          </a:p>
          <a:p>
            <a:r>
              <a:rPr lang="fr-FR" sz="2800" smtClean="0"/>
              <a:t>Allons-y!</a:t>
            </a:r>
            <a:endParaRPr lang="fr-FR" sz="2800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800296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les logements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" y="1113404"/>
            <a:ext cx="2727053" cy="18165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1999" y="5071019"/>
            <a:ext cx="3561465" cy="17869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8293" y="2275263"/>
            <a:ext cx="3441145" cy="25808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552" y="2625300"/>
            <a:ext cx="3193642" cy="15846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473" y="4428577"/>
            <a:ext cx="2901332" cy="21751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34356" y="992662"/>
            <a:ext cx="2583034" cy="1937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64708" y="2741313"/>
            <a:ext cx="2252682" cy="22311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78720" y="4726176"/>
            <a:ext cx="2778720" cy="173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31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immeuble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243" y="1302026"/>
            <a:ext cx="8340853" cy="5555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61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immeuble moderne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95418"/>
            <a:ext cx="9169199" cy="460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27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maison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42" y="1143784"/>
            <a:ext cx="8295163" cy="622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980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appartement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80" y="1295722"/>
            <a:ext cx="8588329" cy="5697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410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224</TotalTime>
  <Words>151</Words>
  <Application>Microsoft Macintosh PowerPoint</Application>
  <PresentationFormat>Letter Paper (8.5x11 in)</PresentationFormat>
  <Paragraphs>53</Paragraphs>
  <Slides>22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Civic</vt:lpstr>
      <vt:lpstr>Français 3 – Unité 1 Bienvenue chez toi!</vt:lpstr>
      <vt:lpstr>Instructions</vt:lpstr>
      <vt:lpstr>Instructions</vt:lpstr>
      <vt:lpstr>Instructions</vt:lpstr>
      <vt:lpstr>les logements</vt:lpstr>
      <vt:lpstr>un immeuble</vt:lpstr>
      <vt:lpstr>un immeuble moderne</vt:lpstr>
      <vt:lpstr>une maison</vt:lpstr>
      <vt:lpstr>un appartement</vt:lpstr>
      <vt:lpstr>un studio</vt:lpstr>
      <vt:lpstr>une résidence universitaire</vt:lpstr>
      <vt:lpstr>un chalet</vt:lpstr>
      <vt:lpstr>une chaumière</vt:lpstr>
      <vt:lpstr>une maison à colombages</vt:lpstr>
      <vt:lpstr>une maison de pierre</vt:lpstr>
      <vt:lpstr>une maison de brique</vt:lpstr>
      <vt:lpstr>une maison à toit de tuile</vt:lpstr>
      <vt:lpstr>une villa moderne</vt:lpstr>
      <vt:lpstr>un hôtel particulier</vt:lpstr>
      <vt:lpstr>un château</vt:lpstr>
      <vt:lpstr>un château fort</vt:lpstr>
      <vt:lpstr>une cabane</vt:lpstr>
    </vt:vector>
  </TitlesOfParts>
  <Company>Joel Barlow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Edouard Smith</cp:lastModifiedBy>
  <cp:revision>25</cp:revision>
  <cp:lastPrinted>2013-10-15T13:31:20Z</cp:lastPrinted>
  <dcterms:created xsi:type="dcterms:W3CDTF">2013-10-03T23:30:28Z</dcterms:created>
  <dcterms:modified xsi:type="dcterms:W3CDTF">2013-10-15T13:31:56Z</dcterms:modified>
</cp:coreProperties>
</file>